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8304-FA01-4947-9DC8-36BF96258BCE}" type="datetimeFigureOut">
              <a:rPr lang="sk-SK" smtClean="0"/>
              <a:t>4.2.2016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FBEA-4C40-41CC-A7D1-D99CA643FE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2426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8304-FA01-4947-9DC8-36BF96258BCE}" type="datetimeFigureOut">
              <a:rPr lang="sk-SK" smtClean="0"/>
              <a:t>4.2.2016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FBEA-4C40-41CC-A7D1-D99CA643FE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07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8304-FA01-4947-9DC8-36BF96258BCE}" type="datetimeFigureOut">
              <a:rPr lang="sk-SK" smtClean="0"/>
              <a:t>4.2.2016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FBEA-4C40-41CC-A7D1-D99CA643FE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1388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8304-FA01-4947-9DC8-36BF96258BCE}" type="datetimeFigureOut">
              <a:rPr lang="sk-SK" smtClean="0"/>
              <a:t>4.2.2016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FBEA-4C40-41CC-A7D1-D99CA643FE92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7742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8304-FA01-4947-9DC8-36BF96258BCE}" type="datetimeFigureOut">
              <a:rPr lang="sk-SK" smtClean="0"/>
              <a:t>4.2.2016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FBEA-4C40-41CC-A7D1-D99CA643FE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4089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8304-FA01-4947-9DC8-36BF96258BCE}" type="datetimeFigureOut">
              <a:rPr lang="sk-SK" smtClean="0"/>
              <a:t>4.2.2016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FBEA-4C40-41CC-A7D1-D99CA643FE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8425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8304-FA01-4947-9DC8-36BF96258BCE}" type="datetimeFigureOut">
              <a:rPr lang="sk-SK" smtClean="0"/>
              <a:t>4.2.2016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FBEA-4C40-41CC-A7D1-D99CA643FE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3089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8304-FA01-4947-9DC8-36BF96258BCE}" type="datetimeFigureOut">
              <a:rPr lang="sk-SK" smtClean="0"/>
              <a:t>4.2.2016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FBEA-4C40-41CC-A7D1-D99CA643FE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1731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8304-FA01-4947-9DC8-36BF96258BCE}" type="datetimeFigureOut">
              <a:rPr lang="sk-SK" smtClean="0"/>
              <a:t>4.2.2016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FBEA-4C40-41CC-A7D1-D99CA643FE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448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8304-FA01-4947-9DC8-36BF96258BCE}" type="datetimeFigureOut">
              <a:rPr lang="sk-SK" smtClean="0"/>
              <a:t>4.2.2016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FBEA-4C40-41CC-A7D1-D99CA643FE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655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8304-FA01-4947-9DC8-36BF96258BCE}" type="datetimeFigureOut">
              <a:rPr lang="sk-SK" smtClean="0"/>
              <a:t>4.2.2016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FBEA-4C40-41CC-A7D1-D99CA643FE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757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8304-FA01-4947-9DC8-36BF96258BCE}" type="datetimeFigureOut">
              <a:rPr lang="sk-SK" smtClean="0"/>
              <a:t>4.2.2016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FBEA-4C40-41CC-A7D1-D99CA643FE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6902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8304-FA01-4947-9DC8-36BF96258BCE}" type="datetimeFigureOut">
              <a:rPr lang="sk-SK" smtClean="0"/>
              <a:t>4.2.2016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FBEA-4C40-41CC-A7D1-D99CA643FE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5773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8304-FA01-4947-9DC8-36BF96258BCE}" type="datetimeFigureOut">
              <a:rPr lang="sk-SK" smtClean="0"/>
              <a:t>4.2.2016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FBEA-4C40-41CC-A7D1-D99CA643FE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0280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8304-FA01-4947-9DC8-36BF96258BCE}" type="datetimeFigureOut">
              <a:rPr lang="sk-SK" smtClean="0"/>
              <a:t>4.2.2016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FBEA-4C40-41CC-A7D1-D99CA643FE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7435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8304-FA01-4947-9DC8-36BF96258BCE}" type="datetimeFigureOut">
              <a:rPr lang="sk-SK" smtClean="0"/>
              <a:t>4.2.2016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FBEA-4C40-41CC-A7D1-D99CA643FE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4932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8304-FA01-4947-9DC8-36BF96258BCE}" type="datetimeFigureOut">
              <a:rPr lang="sk-SK" smtClean="0"/>
              <a:t>4.2.2016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FBEA-4C40-41CC-A7D1-D99CA643FE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2530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7628304-FA01-4947-9DC8-36BF96258BCE}" type="datetimeFigureOut">
              <a:rPr lang="sk-SK" smtClean="0"/>
              <a:t>4.2.2016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9C9FBEA-4C40-41CC-A7D1-D99CA643FE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27620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03268" y="1648496"/>
            <a:ext cx="9440034" cy="3606084"/>
          </a:xfrm>
        </p:spPr>
        <p:txBody>
          <a:bodyPr>
            <a:noAutofit/>
          </a:bodyPr>
          <a:lstStyle/>
          <a:p>
            <a:r>
              <a:rPr lang="sk-SK" sz="11500" b="1" dirty="0" smtClean="0">
                <a:solidFill>
                  <a:srgbClr val="7030A0"/>
                </a:solidFill>
                <a:latin typeface="Gigi" panose="04040504061007020D02" pitchFamily="82" charset="0"/>
              </a:rPr>
              <a:t>Pozvanie                       na </a:t>
            </a:r>
            <a:r>
              <a:rPr lang="sk-SK" sz="11500" b="1" dirty="0" err="1" smtClean="0">
                <a:solidFill>
                  <a:srgbClr val="7030A0"/>
                </a:solidFill>
                <a:latin typeface="Gigi" panose="04040504061007020D02" pitchFamily="82" charset="0"/>
              </a:rPr>
              <a:t>slávnost</a:t>
            </a:r>
            <a:r>
              <a:rPr lang="sk-SK" sz="11500" b="1" dirty="0" smtClean="0">
                <a:solidFill>
                  <a:srgbClr val="7030A0"/>
                </a:solidFill>
                <a:latin typeface="Gigi" panose="04040504061007020D02" pitchFamily="82" charset="0"/>
              </a:rPr>
              <a:t>´</a:t>
            </a:r>
            <a:endParaRPr lang="sk-SK" sz="11500" b="1" dirty="0">
              <a:solidFill>
                <a:srgbClr val="7030A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3396">
            <a:off x="9562215" y="2849785"/>
            <a:ext cx="2162175" cy="3476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s://www.flowerweb.sk/images/sln-m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6940">
            <a:off x="426032" y="566669"/>
            <a:ext cx="2541924" cy="2557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50800" dir="5400000" algn="ctr" rotWithShape="0">
              <a:srgbClr val="000000"/>
            </a:outerShdw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213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663907" y="179159"/>
            <a:ext cx="8832374" cy="970450"/>
          </a:xfrm>
        </p:spPr>
        <p:txBody>
          <a:bodyPr>
            <a:noAutofit/>
          </a:bodyPr>
          <a:lstStyle/>
          <a:p>
            <a:r>
              <a:rPr lang="sk-SK" sz="6000" b="1" dirty="0" smtClean="0">
                <a:solidFill>
                  <a:srgbClr val="FFFF00"/>
                </a:solidFill>
                <a:latin typeface="Gigi" panose="04040504061007020D02" pitchFamily="82" charset="0"/>
              </a:rPr>
              <a:t>3. </a:t>
            </a:r>
            <a:r>
              <a:rPr lang="sk-SK" sz="6000" b="1" dirty="0">
                <a:solidFill>
                  <a:srgbClr val="FFFF00"/>
                </a:solidFill>
                <a:latin typeface="Gigi" panose="04040504061007020D02" pitchFamily="82" charset="0"/>
              </a:rPr>
              <a:t>R</a:t>
            </a:r>
            <a:r>
              <a:rPr lang="sk-SK" sz="6000" b="1" dirty="0" smtClean="0">
                <a:solidFill>
                  <a:srgbClr val="FFFF00"/>
                </a:solidFill>
                <a:latin typeface="Gigi" panose="04040504061007020D02" pitchFamily="82" charset="0"/>
              </a:rPr>
              <a:t>ozhovor</a:t>
            </a:r>
            <a:endParaRPr lang="sk-SK" sz="6000" b="1" dirty="0">
              <a:solidFill>
                <a:srgbClr val="FFFF00"/>
              </a:solidFill>
              <a:latin typeface="Gigi" panose="04040504061007020D02" pitchFamily="82" charset="0"/>
            </a:endParaRPr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24" y="1033698"/>
            <a:ext cx="7407416" cy="5555563"/>
          </a:xfrm>
        </p:spPr>
      </p:pic>
    </p:spTree>
    <p:extLst>
      <p:ext uri="{BB962C8B-B14F-4D97-AF65-F5344CB8AC3E}">
        <p14:creationId xmlns:p14="http://schemas.microsoft.com/office/powerpoint/2010/main" val="299980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14550" y="429296"/>
            <a:ext cx="10353762" cy="970450"/>
          </a:xfrm>
        </p:spPr>
        <p:txBody>
          <a:bodyPr>
            <a:noAutofit/>
          </a:bodyPr>
          <a:lstStyle/>
          <a:p>
            <a:r>
              <a:rPr lang="sk-SK" sz="6000" b="1" dirty="0" smtClean="0">
                <a:solidFill>
                  <a:schemeClr val="accent2">
                    <a:lumMod val="50000"/>
                  </a:schemeClr>
                </a:solidFill>
                <a:latin typeface="Gigi" panose="04040504061007020D02" pitchFamily="82" charset="0"/>
              </a:rPr>
              <a:t>4. Hostina</a:t>
            </a:r>
            <a:endParaRPr lang="sk-SK" sz="6000" b="1" dirty="0">
              <a:solidFill>
                <a:schemeClr val="accent2">
                  <a:lumMod val="50000"/>
                </a:schemeClr>
              </a:solidFill>
              <a:latin typeface="Gigi" panose="04040504061007020D02" pitchFamily="82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84" y="1281202"/>
            <a:ext cx="7989540" cy="5325660"/>
          </a:xfrm>
        </p:spPr>
      </p:pic>
    </p:spTree>
    <p:extLst>
      <p:ext uri="{BB962C8B-B14F-4D97-AF65-F5344CB8AC3E}">
        <p14:creationId xmlns:p14="http://schemas.microsoft.com/office/powerpoint/2010/main" val="149908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094877" y="395156"/>
            <a:ext cx="7792323" cy="970450"/>
          </a:xfrm>
        </p:spPr>
        <p:txBody>
          <a:bodyPr>
            <a:no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  <a:latin typeface="Gigi" panose="04040504061007020D02" pitchFamily="82" charset="0"/>
              </a:rPr>
              <a:t>5. Záujem o iných</a:t>
            </a:r>
            <a:endParaRPr lang="sk-SK" sz="6000" b="1" dirty="0">
              <a:solidFill>
                <a:srgbClr val="FF0000"/>
              </a:solidFill>
              <a:latin typeface="Gigi" panose="04040504061007020D02" pitchFamily="82" charset="0"/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3" y="687197"/>
            <a:ext cx="4791668" cy="5613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blog.idnes.cz/blog/8819/106963/337195_deti-priatelstvo-kamaratstvo-kamarati-smie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8242">
            <a:off x="5522420" y="2139575"/>
            <a:ext cx="5981032" cy="3748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7889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1092900" y="489398"/>
            <a:ext cx="9957173" cy="567958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Font typeface="Wingdings 2" charset="2"/>
              <a:buNone/>
            </a:pPr>
            <a:r>
              <a:rPr lang="sk-SK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Boh ťa miluje</a:t>
            </a:r>
          </a:p>
          <a:p>
            <a:pPr marL="137160" indent="0">
              <a:buFont typeface="Wingdings 2" charset="2"/>
              <a:buNone/>
            </a:pPr>
            <a:endParaRPr lang="sk-SK" sz="1600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137160" indent="0">
              <a:buFont typeface="Wingdings 2" charset="2"/>
              <a:buNone/>
            </a:pPr>
            <a:r>
              <a:rPr lang="sk-SK" sz="2800" b="1" dirty="0" err="1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Ref</a:t>
            </a:r>
            <a:r>
              <a:rPr lang="sk-SK" sz="2800" b="1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.: </a:t>
            </a:r>
            <a:r>
              <a:rPr lang="sk-SK" sz="2800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Boh ťa miluje a ja ťa milujem a tak by to mali byť.</a:t>
            </a:r>
          </a:p>
          <a:p>
            <a:pPr marL="137160" indent="0">
              <a:buFont typeface="Wingdings 2" charset="2"/>
              <a:buNone/>
            </a:pPr>
            <a:endParaRPr lang="sk-SK" sz="1600" dirty="0" smtClean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137160" indent="0">
              <a:buFont typeface="Wingdings 2" charset="2"/>
              <a:buNone/>
            </a:pPr>
            <a:r>
              <a:rPr lang="sk-SK" sz="2800" b="1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1. </a:t>
            </a:r>
            <a:r>
              <a:rPr lang="sk-SK" sz="2800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Mal by som byť šťastný, aj ty by si mal byť šťastný </a:t>
            </a:r>
          </a:p>
          <a:p>
            <a:pPr marL="137160" indent="0">
              <a:buFont typeface="Wingdings 2" charset="2"/>
              <a:buNone/>
            </a:pPr>
            <a:r>
              <a:rPr lang="sk-SK" sz="2800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a tak by to malo byť. Pretože...</a:t>
            </a:r>
          </a:p>
          <a:p>
            <a:pPr marL="137160" indent="0">
              <a:buFont typeface="Wingdings 2" charset="2"/>
              <a:buNone/>
            </a:pPr>
            <a:r>
              <a:rPr lang="sk-SK" sz="2800" b="1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2.</a:t>
            </a:r>
            <a:r>
              <a:rPr lang="sk-SK" sz="2800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Mohol by som byť smutný, aj ty by si mohol byť smutný</a:t>
            </a:r>
          </a:p>
          <a:p>
            <a:pPr marL="137160" indent="0">
              <a:buFont typeface="Wingdings 2" charset="2"/>
              <a:buNone/>
            </a:pPr>
            <a:r>
              <a:rPr lang="sk-SK" sz="2800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a tak by to nemalo byt. Pretože...</a:t>
            </a:r>
          </a:p>
          <a:p>
            <a:pPr marL="137160" indent="0">
              <a:buFont typeface="Wingdings 2" charset="2"/>
              <a:buNone/>
            </a:pPr>
            <a:r>
              <a:rPr lang="sk-SK" sz="2800" b="1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             3. </a:t>
            </a:r>
            <a:r>
              <a:rPr lang="sk-SK" sz="2800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Máme sa mať radi ako bratia a sestry</a:t>
            </a:r>
          </a:p>
          <a:p>
            <a:pPr marL="137160" indent="0">
              <a:buFont typeface="Wingdings 2" charset="2"/>
              <a:buNone/>
            </a:pPr>
            <a:r>
              <a:rPr lang="sk-SK" sz="2800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                 a tak by to malo byť. Pretože...</a:t>
            </a:r>
            <a:endParaRPr lang="sk-SK" sz="2800" dirty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3" name="Picture 2" descr="http://www.publicdomainpictures.net/pictures/70000/nahled/3d-heart-1389043069c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191">
            <a:off x="9867664" y="559207"/>
            <a:ext cx="1818261" cy="155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yumama.com/files/brat_i_setra_7379552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8516">
            <a:off x="719788" y="4982625"/>
            <a:ext cx="2207454" cy="156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44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1025597" y="483149"/>
            <a:ext cx="10186769" cy="501613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sk-SK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Yes</a:t>
            </a:r>
            <a:r>
              <a:rPr lang="sk-SK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sk-SK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Jesus</a:t>
            </a:r>
            <a:r>
              <a:rPr lang="sk-SK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sk-SK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love´s</a:t>
            </a:r>
            <a:r>
              <a:rPr lang="sk-SK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sk-SK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me</a:t>
            </a:r>
            <a:endParaRPr lang="sk-SK" sz="3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137160" indent="0">
              <a:buNone/>
            </a:pPr>
            <a:endParaRPr lang="sk-SK" sz="3200" dirty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137160" indent="0">
              <a:buNone/>
            </a:pPr>
            <a:r>
              <a:rPr lang="sk-SK" sz="3200" b="1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1. </a:t>
            </a:r>
            <a:r>
              <a:rPr lang="sk-SK" sz="3200" dirty="0" err="1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Yes</a:t>
            </a:r>
            <a:r>
              <a:rPr lang="sk-SK" sz="3200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sk-SK" sz="3200" dirty="0" err="1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Jesus</a:t>
            </a:r>
            <a:r>
              <a:rPr lang="sk-SK" sz="3200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sk-SK" sz="3200" dirty="0" err="1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loves´me</a:t>
            </a:r>
            <a:r>
              <a:rPr lang="sk-SK" sz="3200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– 4x</a:t>
            </a:r>
          </a:p>
          <a:p>
            <a:pPr marL="651510" indent="-514350">
              <a:buAutoNum type="arabicPeriod"/>
            </a:pPr>
            <a:endParaRPr lang="sk-SK" dirty="0" smtClean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137160" indent="0">
              <a:buNone/>
            </a:pPr>
            <a:r>
              <a:rPr lang="sk-SK" sz="3200" b="1" dirty="0" err="1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Ref</a:t>
            </a:r>
            <a:r>
              <a:rPr lang="sk-SK" sz="3200" b="1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.: </a:t>
            </a:r>
            <a:r>
              <a:rPr lang="sk-SK" sz="3200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Aleluja a-a-a, </a:t>
            </a:r>
            <a:r>
              <a:rPr lang="sk-SK" sz="3200" dirty="0" err="1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yes</a:t>
            </a:r>
            <a:r>
              <a:rPr lang="sk-SK" sz="3200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sk-SK" sz="3200" dirty="0" err="1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Jesus</a:t>
            </a:r>
            <a:r>
              <a:rPr lang="sk-SK" sz="3200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sk-SK" sz="3200" dirty="0" err="1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loves</a:t>
            </a:r>
            <a:r>
              <a:rPr lang="sk-SK" sz="3200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sk-SK" sz="3200" dirty="0" err="1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me</a:t>
            </a:r>
            <a:r>
              <a:rPr lang="sk-SK" sz="3200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– 2x</a:t>
            </a:r>
          </a:p>
          <a:p>
            <a:pPr marL="137160" indent="0">
              <a:buNone/>
            </a:pPr>
            <a:endParaRPr lang="sk-SK" dirty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137160" indent="0">
              <a:buNone/>
            </a:pPr>
            <a:r>
              <a:rPr lang="sk-SK" sz="3200" b="1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2. </a:t>
            </a:r>
            <a:r>
              <a:rPr lang="sk-SK" sz="3200" dirty="0" err="1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Yes</a:t>
            </a:r>
            <a:r>
              <a:rPr lang="sk-SK" sz="3200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sk-SK" sz="3200" dirty="0" err="1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Jesus</a:t>
            </a:r>
            <a:r>
              <a:rPr lang="sk-SK" sz="3200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sk-SK" sz="3200" dirty="0" err="1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love´s</a:t>
            </a:r>
            <a:r>
              <a:rPr lang="sk-SK" sz="3200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sk-SK" sz="3200" dirty="0" err="1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you</a:t>
            </a:r>
            <a:r>
              <a:rPr lang="sk-SK" sz="3200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...</a:t>
            </a:r>
          </a:p>
          <a:p>
            <a:pPr marL="137160" indent="0">
              <a:buNone/>
            </a:pPr>
            <a:r>
              <a:rPr lang="sk-SK" sz="3200" b="1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3. </a:t>
            </a:r>
            <a:r>
              <a:rPr lang="sk-SK" sz="3200" dirty="0" err="1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Yes</a:t>
            </a:r>
            <a:r>
              <a:rPr lang="sk-SK" sz="3200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sk-SK" sz="3200" dirty="0" err="1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Jesus</a:t>
            </a:r>
            <a:r>
              <a:rPr lang="sk-SK" sz="3200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sk-SK" sz="3200" dirty="0" err="1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love´s</a:t>
            </a:r>
            <a:r>
              <a:rPr lang="sk-SK" sz="3200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sk-SK" sz="3200" dirty="0" err="1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us</a:t>
            </a:r>
            <a:r>
              <a:rPr lang="sk-SK" sz="3200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...</a:t>
            </a:r>
            <a:endParaRPr lang="sk-SK" sz="3200" dirty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3" name="Picture 2" descr="http://jeziskristuszije.sk/wp-content/uploads/2015/04/Je%C5%BEi%C5%A1-%C5%A5a-milu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890" y="3731689"/>
            <a:ext cx="5767526" cy="236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18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485688" y="455611"/>
            <a:ext cx="10255291" cy="5880795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sk-SK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Srdiečko ku srdiečku</a:t>
            </a:r>
            <a:r>
              <a:rPr lang="sk-SK" b="1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0" indent="0">
              <a:buFont typeface="Wingdings 2"/>
              <a:buNone/>
            </a:pPr>
            <a:endParaRPr lang="sk-SK" sz="700" b="1" dirty="0" smtClean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Wingdings 2"/>
              <a:buNone/>
            </a:pPr>
            <a:r>
              <a:rPr lang="sk-SK" b="1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sk-SK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/: Srdiečko ku srdiečku a kamienok ku kamienku</a:t>
            </a:r>
          </a:p>
          <a:p>
            <a:pPr marL="0" indent="0">
              <a:buFont typeface="Wingdings 2"/>
              <a:buNone/>
            </a:pPr>
            <a:r>
              <a:rPr lang="sk-SK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a tehlička na tehličku na spoločný dom. :/</a:t>
            </a:r>
          </a:p>
          <a:p>
            <a:pPr marL="0" indent="0">
              <a:buFont typeface="Wingdings 2"/>
              <a:buNone/>
            </a:pPr>
            <a:endParaRPr lang="sk-SK" dirty="0" smtClean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Wingdings 2"/>
              <a:buNone/>
            </a:pPr>
            <a:r>
              <a:rPr lang="sk-SK" b="1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sk-SK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Každé ráno, každý večer budujeme Cirkev Božiu,</a:t>
            </a:r>
          </a:p>
          <a:p>
            <a:pPr marL="0" indent="0">
              <a:buFont typeface="Wingdings 2"/>
              <a:buNone/>
            </a:pPr>
            <a:r>
              <a:rPr lang="sk-SK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každým slovom, každou piesňou budujeme Cirkev Božiu, </a:t>
            </a:r>
          </a:p>
          <a:p>
            <a:pPr marL="0" indent="0">
              <a:buFont typeface="Wingdings 2"/>
              <a:buNone/>
            </a:pPr>
            <a:r>
              <a:rPr lang="sk-SK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budujeme Cirkev Božiu, najväčší na svete Dom.</a:t>
            </a:r>
          </a:p>
          <a:p>
            <a:pPr marL="0" indent="0">
              <a:buFont typeface="Wingdings 2"/>
              <a:buNone/>
            </a:pPr>
            <a:r>
              <a:rPr lang="sk-SK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0" indent="0">
              <a:buFont typeface="Wingdings 2"/>
              <a:buNone/>
            </a:pPr>
            <a:r>
              <a:rPr lang="sk-SK" b="1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sk-SK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Každou prácou i modlitbou budujeme Cirkev Božiu,</a:t>
            </a:r>
          </a:p>
          <a:p>
            <a:pPr marL="0" indent="0">
              <a:buFont typeface="Wingdings 2"/>
              <a:buNone/>
            </a:pPr>
            <a:r>
              <a:rPr lang="sk-SK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každým svojím dobrým skutkom budujeme Cirkev Božiu,</a:t>
            </a:r>
          </a:p>
          <a:p>
            <a:pPr marL="0" indent="0">
              <a:buFont typeface="Wingdings 2"/>
              <a:buNone/>
            </a:pPr>
            <a:r>
              <a:rPr lang="sk-SK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budujeme Cirkev Božiu, najväčší na svete Dom.</a:t>
            </a:r>
          </a:p>
          <a:p>
            <a:endParaRPr lang="sk-SK" dirty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ttp://www.lastura.cz/obr_original/2srd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703" y="29700"/>
            <a:ext cx="1525918" cy="152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files.tehla.webnode.sk/200000017-d6387d7326/bric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44" b="90991" l="66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963" y="2371418"/>
            <a:ext cx="1785727" cy="165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polit.sk/wp-content/uploads/kamene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724" y="171403"/>
            <a:ext cx="2933354" cy="220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0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6000" b="1" dirty="0" smtClean="0">
                <a:solidFill>
                  <a:srgbClr val="00B0F0"/>
                </a:solidFill>
                <a:latin typeface="Gigi" panose="04040504061007020D02" pitchFamily="82" charset="0"/>
              </a:rPr>
              <a:t>1. Pozvanie</a:t>
            </a:r>
            <a:endParaRPr lang="sk-SK" sz="6000" b="1" dirty="0">
              <a:solidFill>
                <a:srgbClr val="00B0F0"/>
              </a:solidFill>
              <a:latin typeface="Gigi" panose="04040504061007020D02" pitchFamily="82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37" y="343942"/>
            <a:ext cx="3207863" cy="3074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://kristalcom.al/wp-content/uploads/2014/03/s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96" y="3529710"/>
            <a:ext cx="2948411" cy="29484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front.sashe.sk/data/2014/10/17/photos/118327/c/c-N4581082_118327_20141017_637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2803">
            <a:off x="5148098" y="1452054"/>
            <a:ext cx="6558494" cy="464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49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938162"/>
            <a:ext cx="10353762" cy="970450"/>
          </a:xfrm>
        </p:spPr>
        <p:txBody>
          <a:bodyPr>
            <a:noAutofit/>
          </a:bodyPr>
          <a:lstStyle/>
          <a:p>
            <a:r>
              <a:rPr lang="sk-SK" sz="6000" b="1" dirty="0" smtClean="0">
                <a:solidFill>
                  <a:srgbClr val="00FF00"/>
                </a:solidFill>
                <a:latin typeface="Gigi" panose="04040504061007020D02" pitchFamily="82" charset="0"/>
              </a:rPr>
              <a:t>2. Príprava</a:t>
            </a:r>
            <a:endParaRPr lang="sk-SK" sz="6000" b="1" dirty="0">
              <a:solidFill>
                <a:srgbClr val="00FF00"/>
              </a:solidFill>
              <a:latin typeface="Gigi" panose="04040504061007020D02" pitchFamily="82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61" y="366624"/>
            <a:ext cx="3010783" cy="2873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www.sweetlife.cz/_data/sweetlife.cz/obrazky/imag00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841" y="3326514"/>
            <a:ext cx="5813301" cy="32589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dn.next.co.uk/Common/Items/Default/Default/Sitemaps/INT_COLD_G94/LandingPages/boys/Collections/suits-party/OLDER-SMART-STY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727" y="587393"/>
            <a:ext cx="2575455" cy="38631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michaela.sk/wp-content/uploads/2015/01/dievcatk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647" y="2398666"/>
            <a:ext cx="3203572" cy="24026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9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66088" y="591284"/>
            <a:ext cx="8832374" cy="970450"/>
          </a:xfrm>
        </p:spPr>
        <p:txBody>
          <a:bodyPr>
            <a:noAutofit/>
          </a:bodyPr>
          <a:lstStyle/>
          <a:p>
            <a:r>
              <a:rPr lang="sk-SK" sz="6000" b="1" dirty="0" smtClean="0">
                <a:solidFill>
                  <a:srgbClr val="FFFF00"/>
                </a:solidFill>
                <a:latin typeface="Gigi" panose="04040504061007020D02" pitchFamily="82" charset="0"/>
              </a:rPr>
              <a:t>3. Rozhovor</a:t>
            </a:r>
            <a:endParaRPr lang="sk-SK" sz="6000" b="1" dirty="0">
              <a:solidFill>
                <a:srgbClr val="FFFF00"/>
              </a:solidFill>
              <a:latin typeface="Gigi" panose="04040504061007020D02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1" y="330415"/>
            <a:ext cx="2854043" cy="2928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t3.aimg.sk/magaziny/oNl2aGo-QSqCAY5lX4udZQ~Arch-v.jpg?t=LzY0MHgzNjAvc21hcnQ%3D&amp;h=yBY03YZJXOdJImb9xf0FnA&amp;e=2145916800&amp;v=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517" y="3258589"/>
            <a:ext cx="5929587" cy="3335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1890" y="1561734"/>
            <a:ext cx="3318181" cy="4795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545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6000" b="1" dirty="0" smtClean="0">
                <a:solidFill>
                  <a:schemeClr val="accent2">
                    <a:lumMod val="50000"/>
                  </a:schemeClr>
                </a:solidFill>
                <a:latin typeface="Gigi" panose="04040504061007020D02" pitchFamily="82" charset="0"/>
              </a:rPr>
              <a:t>4. Hostina</a:t>
            </a:r>
            <a:endParaRPr lang="sk-SK" sz="6000" b="1" dirty="0">
              <a:solidFill>
                <a:schemeClr val="accent2">
                  <a:lumMod val="50000"/>
                </a:schemeClr>
              </a:solidFill>
              <a:latin typeface="Gigi" panose="04040504061007020D02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19" y="377688"/>
            <a:ext cx="2978388" cy="302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360" y="1811962"/>
            <a:ext cx="6863521" cy="4631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626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71384" y="446671"/>
            <a:ext cx="7792323" cy="970450"/>
          </a:xfrm>
        </p:spPr>
        <p:txBody>
          <a:bodyPr>
            <a:no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  <a:latin typeface="Gigi" panose="04040504061007020D02" pitchFamily="82" charset="0"/>
              </a:rPr>
              <a:t>5. Záujem o iných</a:t>
            </a:r>
            <a:endParaRPr lang="sk-SK" sz="6000" b="1" dirty="0">
              <a:solidFill>
                <a:srgbClr val="FF0000"/>
              </a:solidFill>
              <a:latin typeface="Gigi" panose="04040504061007020D02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446671"/>
            <a:ext cx="2938193" cy="2927793"/>
          </a:xfrm>
          <a:prstGeom prst="rect">
            <a:avLst/>
          </a:prstGeom>
        </p:spPr>
      </p:pic>
      <p:pic>
        <p:nvPicPr>
          <p:cNvPr id="1028" name="Picture 4" descr="http://ipravda.sk/res/2009/01/21/thumbs/130185-babka-smrekovska-nestandar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727" y="1574126"/>
            <a:ext cx="5622764" cy="4217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http://1.bp.blogspot.com/-lF71_IPy0XQ/T5sNtObWcBI/AAAAAAAAAFA/NnB6Wf4O5o4/s320/r%25C3%25ADbez%25C4%25BEov%25C3%25BD+hotov%25C3%25BD+na+tanier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40" y="3532787"/>
            <a:ext cx="3545820" cy="293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60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3643" y="1768698"/>
            <a:ext cx="10353762" cy="2919211"/>
          </a:xfrm>
        </p:spPr>
        <p:txBody>
          <a:bodyPr>
            <a:noAutofit/>
          </a:bodyPr>
          <a:lstStyle/>
          <a:p>
            <a:r>
              <a:rPr lang="sk-SK" sz="8000" b="1" dirty="0" smtClean="0">
                <a:solidFill>
                  <a:srgbClr val="7030A0"/>
                </a:solidFill>
                <a:latin typeface="Gigi" panose="04040504061007020D02" pitchFamily="82" charset="0"/>
              </a:rPr>
              <a:t>A ako je to na slávnosti                      1. sv. prijímania?</a:t>
            </a:r>
            <a:endParaRPr lang="sk-SK" sz="8000" b="1" dirty="0">
              <a:solidFill>
                <a:srgbClr val="7030A0"/>
              </a:solidFill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48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24313" y="433346"/>
            <a:ext cx="6128887" cy="970450"/>
          </a:xfrm>
        </p:spPr>
        <p:txBody>
          <a:bodyPr>
            <a:noAutofit/>
          </a:bodyPr>
          <a:lstStyle/>
          <a:p>
            <a:r>
              <a:rPr lang="sk-SK" sz="6000" b="1" dirty="0" smtClean="0">
                <a:solidFill>
                  <a:srgbClr val="00B0F0"/>
                </a:solidFill>
                <a:latin typeface="Gigi" panose="04040504061007020D02" pitchFamily="82" charset="0"/>
              </a:rPr>
              <a:t>1. Pozvanie</a:t>
            </a:r>
            <a:endParaRPr lang="sk-SK" sz="6000" b="1" dirty="0">
              <a:solidFill>
                <a:srgbClr val="00B0F0"/>
              </a:solidFill>
              <a:latin typeface="Gigi" panose="04040504061007020D02" pitchFamily="82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06170">
            <a:off x="3956806" y="1039125"/>
            <a:ext cx="5955055" cy="529464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04789">
            <a:off x="5068869" y="2581057"/>
            <a:ext cx="1099929" cy="87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8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223" y="603311"/>
            <a:ext cx="4198512" cy="6039719"/>
          </a:xfr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913795" y="938162"/>
            <a:ext cx="5229428" cy="970450"/>
          </a:xfrm>
        </p:spPr>
        <p:txBody>
          <a:bodyPr>
            <a:noAutofit/>
          </a:bodyPr>
          <a:lstStyle/>
          <a:p>
            <a:r>
              <a:rPr lang="sk-SK" sz="6000" b="1" dirty="0" smtClean="0">
                <a:solidFill>
                  <a:srgbClr val="00FF00"/>
                </a:solidFill>
                <a:latin typeface="Gigi" panose="04040504061007020D02" pitchFamily="82" charset="0"/>
              </a:rPr>
              <a:t>2. Príprava</a:t>
            </a:r>
            <a:endParaRPr lang="sk-SK" sz="6000" b="1" dirty="0">
              <a:solidFill>
                <a:srgbClr val="00FF00"/>
              </a:solidFill>
              <a:latin typeface="Gigi" panose="04040504061007020D02" pitchFamily="82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6108">
            <a:off x="1039667" y="2603714"/>
            <a:ext cx="4436772" cy="295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3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řidlice">
  <a:themeElements>
    <a:clrScheme name="Vlastní 4">
      <a:dk1>
        <a:srgbClr val="F7C890"/>
      </a:dk1>
      <a:lt1>
        <a:sysClr val="window" lastClr="FFFFFF"/>
      </a:lt1>
      <a:dk2>
        <a:srgbClr val="F7C890"/>
      </a:dk2>
      <a:lt2>
        <a:srgbClr val="FEFAC9"/>
      </a:lt2>
      <a:accent1>
        <a:srgbClr val="EDF0E9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Břidlic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řidlic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TM04033929[[fn=Břidlice]]</Template>
  <TotalTime>176</TotalTime>
  <Words>184</Words>
  <Application>Microsoft Office PowerPoint</Application>
  <PresentationFormat>Širokoúhlá obrazovka</PresentationFormat>
  <Paragraphs>42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Book Antiqua</vt:lpstr>
      <vt:lpstr>Calisto MT</vt:lpstr>
      <vt:lpstr>Gigi</vt:lpstr>
      <vt:lpstr>Trebuchet MS</vt:lpstr>
      <vt:lpstr>Wingdings 2</vt:lpstr>
      <vt:lpstr>Břidlice</vt:lpstr>
      <vt:lpstr>Pozvanie                       na slávnost´</vt:lpstr>
      <vt:lpstr>1. Pozvanie</vt:lpstr>
      <vt:lpstr>2. Príprava</vt:lpstr>
      <vt:lpstr>3. Rozhovor</vt:lpstr>
      <vt:lpstr>4. Hostina</vt:lpstr>
      <vt:lpstr>5. Záujem o iných</vt:lpstr>
      <vt:lpstr>A ako je to na slávnosti                      1. sv. prijímania?</vt:lpstr>
      <vt:lpstr>1. Pozvanie</vt:lpstr>
      <vt:lpstr>2. Príprava</vt:lpstr>
      <vt:lpstr>3. Rozhovor</vt:lpstr>
      <vt:lpstr>4. Hostina</vt:lpstr>
      <vt:lpstr>5. Záujem o iných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Pozvanie                       na slávnost´</dc:title>
  <dc:creator>laptop HP</dc:creator>
  <cp:lastModifiedBy>laptop HP</cp:lastModifiedBy>
  <cp:revision>22</cp:revision>
  <dcterms:created xsi:type="dcterms:W3CDTF">2015-11-19T20:06:26Z</dcterms:created>
  <dcterms:modified xsi:type="dcterms:W3CDTF">2016-02-04T20:27:34Z</dcterms:modified>
</cp:coreProperties>
</file>